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0" r:id="rId2"/>
    <p:sldId id="278" r:id="rId3"/>
    <p:sldId id="277" r:id="rId4"/>
    <p:sldId id="257" r:id="rId5"/>
    <p:sldId id="260" r:id="rId6"/>
    <p:sldId id="258" r:id="rId7"/>
    <p:sldId id="259" r:id="rId8"/>
    <p:sldId id="265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1" r:id="rId18"/>
    <p:sldId id="272" r:id="rId19"/>
    <p:sldId id="276" r:id="rId20"/>
    <p:sldId id="275" r:id="rId2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48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0B0A584-0BBC-4D58-B5A3-8CEC101EB0AB}" type="datetimeFigureOut">
              <a:rPr lang="hu-HU"/>
              <a:pPr/>
              <a:t>2017.03.08.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50AEF01-EB65-45A5-BC5F-9EAC03F4651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871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3D0B48-9F21-410F-8C5A-7ECC502DF170}" type="datetimeFigureOut">
              <a:rPr lang="hu-HU"/>
              <a:pPr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DDBEE-9F2F-4A0B-97E1-CB5D517049A8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234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E190C1-6E32-4F7D-B301-DD0C9FF07DBB}" type="datetimeFigureOut">
              <a:rPr lang="hu-HU"/>
              <a:pPr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F07CC-C8EA-4F62-B77A-F8AD22166D7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1286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297AE-FB98-4AC4-94AE-D7DAB4B453C6}" type="datetimeFigureOut">
              <a:rPr lang="hu-HU"/>
              <a:pPr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DE717-A496-496C-9FBA-7B1F2CE0C52D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42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7B8F4-3439-4CE5-9EFE-26619250082C}" type="datetimeFigureOut">
              <a:rPr lang="hu-HU"/>
              <a:pPr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8F17-E936-45EC-9DEC-95989EBFCBC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60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6F18D9-2A8C-4CA8-A321-1249882BBA12}" type="datetimeFigureOut">
              <a:rPr lang="hu-HU"/>
              <a:pPr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08889-8773-41C1-8C49-B3968E50F95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949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FDEF48-40CC-48F0-A2C6-C4295E35DFA0}" type="datetimeFigureOut">
              <a:rPr lang="hu-HU"/>
              <a:pPr/>
              <a:t>2017.03.08.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5DC64-1B8A-4E1E-B2A9-AEAC8748B24D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063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DBD17-5F91-4899-BFFD-C59BA4864534}" type="datetimeFigureOut">
              <a:rPr lang="hu-HU"/>
              <a:pPr/>
              <a:t>2017.03.08.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B696D-B04C-4C49-9D6B-9D9BC18B1E9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723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5F9B43-0DF4-418C-9131-0386F40468F6}" type="datetimeFigureOut">
              <a:rPr lang="hu-HU"/>
              <a:pPr/>
              <a:t>2017.03.08.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641DC-D20C-4A5A-A2A8-E6D0FB43CD3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751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5358D-AA03-4F0F-BB80-607117954826}" type="datetimeFigureOut">
              <a:rPr lang="hu-HU"/>
              <a:pPr/>
              <a:t>2017.03.08.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12EB06-24A7-42CA-B77F-60FE8D97DAC8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116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663D1-3BEB-4936-A8A3-F11DA59B1DB9}" type="datetimeFigureOut">
              <a:rPr lang="hu-HU"/>
              <a:pPr/>
              <a:t>2017.03.08.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78D2F-8042-42A0-8B28-F7235DC83229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364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862AB-8B5F-4CF7-9968-4E1CC8391F8F}" type="datetimeFigureOut">
              <a:rPr lang="hu-HU"/>
              <a:pPr/>
              <a:t>2017.03.08.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401FA-4838-4A44-819D-5855D5B9BAA8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647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5AAC21E-8F5C-4598-B791-BCDDF36113B2}" type="datetimeFigureOut">
              <a:rPr lang="hu-HU"/>
              <a:pPr/>
              <a:t>2017.03.08.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CCF4796-599C-4C5A-99E8-9FFFFD143347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RAVASZ@GDF.H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k.oszk.hu/" TargetMode="External"/><Relationship Id="rId2" Type="http://schemas.openxmlformats.org/officeDocument/2006/relationships/hyperlink" Target="http://www.eisz.h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tankonyvtar.h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8229600" cy="2071688"/>
          </a:xfrm>
        </p:spPr>
        <p:txBody>
          <a:bodyPr/>
          <a:lstStyle/>
          <a:p>
            <a:pPr eaLnBrk="1" hangingPunct="1"/>
            <a:r>
              <a:rPr lang="hu-HU" smtClean="0"/>
              <a:t>ELEKTRONIKUS ADATBÁZISOK HASZNÁLATA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ép 1" descr="dia5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Kép 1" descr="dia6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Kép 1" descr="dia7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ép 1" descr="dia9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Kép 1" descr="dia10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ép 1" descr="dia1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ép 1" descr="dia1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Kép 1" descr="di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Kép 2" descr="dia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1" descr="dia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C:\Users\Mici\Desktop\dia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C:\Users\Mici\Desktop\dia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Kép 4" descr="dia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ép 1" descr="dia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Kép 2" descr="dia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Kép 1" descr="SN851242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0"/>
            <a:ext cx="8124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643063"/>
          </a:xfrm>
        </p:spPr>
        <p:txBody>
          <a:bodyPr/>
          <a:lstStyle/>
          <a:p>
            <a:pPr eaLnBrk="1" hangingPunct="1"/>
            <a:r>
              <a:rPr lang="hu-HU" smtClean="0"/>
              <a:t>KÖSZÖNÖM A FIGYELMET!</a:t>
            </a:r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457200" y="3071813"/>
            <a:ext cx="8229600" cy="30543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hu-HU" smtClean="0"/>
              <a:t>E-MAIL:    </a:t>
            </a:r>
            <a:r>
              <a:rPr lang="hu-HU" smtClean="0">
                <a:hlinkClick r:id="rId2"/>
              </a:rPr>
              <a:t>RAVASZ@GDF.HU</a:t>
            </a:r>
            <a:endParaRPr lang="hu-HU" smtClean="0"/>
          </a:p>
          <a:p>
            <a:pPr algn="ctr" eaLnBrk="1" hangingPunct="1">
              <a:buFont typeface="Arial" charset="0"/>
              <a:buNone/>
            </a:pPr>
            <a:r>
              <a:rPr lang="hu-HU" smtClean="0"/>
              <a:t>TELEFON: 203 0304/1320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5797550"/>
          </a:xfrm>
        </p:spPr>
        <p:txBody>
          <a:bodyPr>
            <a:normAutofit/>
          </a:bodyPr>
          <a:lstStyle/>
          <a:p>
            <a:pPr algn="l" eaLnBrk="1" hangingPunct="1"/>
            <a:r>
              <a:rPr lang="hu-HU" sz="2500" smtClean="0"/>
              <a:t>-EISZ (Elektronikus Információszolgáltatás) </a:t>
            </a:r>
            <a:r>
              <a:rPr lang="hu-HU" sz="1800" smtClean="0"/>
              <a:t>csak a Főiskolán érhető el</a:t>
            </a:r>
            <a:r>
              <a:rPr lang="hu-HU" sz="2500" smtClean="0"/>
              <a:t/>
            </a:r>
            <a:br>
              <a:rPr lang="hu-HU" sz="2500" smtClean="0"/>
            </a:br>
            <a:r>
              <a:rPr lang="hu-HU" sz="2500" smtClean="0"/>
              <a:t>  </a:t>
            </a:r>
            <a:r>
              <a:rPr lang="hu-HU" sz="2500" smtClean="0">
                <a:hlinkClick r:id="rId2"/>
              </a:rPr>
              <a:t>www.eisz.hu</a:t>
            </a:r>
            <a:r>
              <a:rPr lang="hu-HU" sz="2500" smtClean="0"/>
              <a:t/>
            </a:r>
            <a:br>
              <a:rPr lang="hu-HU" sz="2500" smtClean="0"/>
            </a:br>
            <a:r>
              <a:rPr lang="hu-HU" sz="2500" smtClean="0"/>
              <a:t/>
            </a:r>
            <a:br>
              <a:rPr lang="hu-HU" sz="2500" smtClean="0"/>
            </a:br>
            <a:r>
              <a:rPr lang="hu-HU" sz="2500" smtClean="0"/>
              <a:t>-EBSCO </a:t>
            </a:r>
            <a:r>
              <a:rPr lang="hu-HU" sz="1800" smtClean="0"/>
              <a:t>csak a Főiskolán érhető el</a:t>
            </a:r>
            <a:r>
              <a:rPr lang="hu-HU" sz="2500" smtClean="0"/>
              <a:t/>
            </a:r>
            <a:br>
              <a:rPr lang="hu-HU" sz="2500" smtClean="0"/>
            </a:br>
            <a:r>
              <a:rPr lang="hu-HU" sz="2500" smtClean="0"/>
              <a:t> search.ebsohost.com</a:t>
            </a:r>
            <a:br>
              <a:rPr lang="hu-HU" sz="2500" smtClean="0"/>
            </a:br>
            <a:r>
              <a:rPr lang="hu-HU" sz="2500" smtClean="0"/>
              <a:t/>
            </a:r>
            <a:br>
              <a:rPr lang="hu-HU" sz="2500" smtClean="0"/>
            </a:br>
            <a:r>
              <a:rPr lang="hu-HU" sz="2500" smtClean="0"/>
              <a:t>-Magyar Elektronikus Könyvtár</a:t>
            </a:r>
            <a:br>
              <a:rPr lang="hu-HU" sz="2500" smtClean="0"/>
            </a:br>
            <a:r>
              <a:rPr lang="hu-HU" sz="2500" smtClean="0"/>
              <a:t> </a:t>
            </a:r>
            <a:r>
              <a:rPr lang="hu-HU" sz="2500" smtClean="0">
                <a:hlinkClick r:id="rId3"/>
              </a:rPr>
              <a:t>www.mek.oszk.hu</a:t>
            </a:r>
            <a:r>
              <a:rPr lang="hu-HU" sz="2500" smtClean="0"/>
              <a:t/>
            </a:r>
            <a:br>
              <a:rPr lang="hu-HU" sz="2500" smtClean="0"/>
            </a:br>
            <a:r>
              <a:rPr lang="hu-HU" sz="2500" smtClean="0"/>
              <a:t>   </a:t>
            </a:r>
            <a:br>
              <a:rPr lang="hu-HU" sz="2500" smtClean="0"/>
            </a:br>
            <a:r>
              <a:rPr lang="hu-HU" sz="2500" smtClean="0"/>
              <a:t>-Elektronikus Periodika Adatbázis</a:t>
            </a:r>
            <a:br>
              <a:rPr lang="hu-HU" sz="2500" smtClean="0"/>
            </a:br>
            <a:r>
              <a:rPr lang="hu-HU" sz="2500" smtClean="0"/>
              <a:t> epa.oszk.hu</a:t>
            </a:r>
            <a:br>
              <a:rPr lang="hu-HU" sz="2500" smtClean="0"/>
            </a:br>
            <a:r>
              <a:rPr lang="hu-HU" sz="2500" smtClean="0"/>
              <a:t/>
            </a:r>
            <a:br>
              <a:rPr lang="hu-HU" sz="2500" smtClean="0"/>
            </a:br>
            <a:r>
              <a:rPr lang="hu-HU" sz="2500" smtClean="0"/>
              <a:t>-Hallgatói Információs Központ Tankönyvtára</a:t>
            </a:r>
            <a:br>
              <a:rPr lang="hu-HU" sz="2500" smtClean="0"/>
            </a:br>
            <a:r>
              <a:rPr lang="hu-HU" sz="2500" smtClean="0"/>
              <a:t>  </a:t>
            </a:r>
            <a:r>
              <a:rPr lang="hu-HU" sz="2500" smtClean="0">
                <a:hlinkClick r:id="rId4"/>
              </a:rPr>
              <a:t>www.tankonyvtar.hu</a:t>
            </a:r>
            <a:r>
              <a:rPr lang="hu-HU" sz="2500" smtClean="0"/>
              <a:t> </a:t>
            </a:r>
            <a:r>
              <a:rPr lang="hu-HU" sz="2900" smtClean="0"/>
              <a:t/>
            </a:r>
            <a:br>
              <a:rPr lang="hu-HU" sz="2900" smtClean="0"/>
            </a:br>
            <a:endParaRPr lang="hu-HU" sz="29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ép 1" descr="dia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ép 2" descr="dia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ép 1" descr="dia1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ép 1" descr="dia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Kép 1" descr="dia8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ép 1" descr="dia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25</Words>
  <Application>Microsoft Office PowerPoint</Application>
  <PresentationFormat>Diavetítés a képernyőre (4:3 oldalarány)</PresentationFormat>
  <Paragraphs>5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Office-téma</vt:lpstr>
      <vt:lpstr>ELEKTRONIKUS ADATBÁZISOK HASZNÁLATA</vt:lpstr>
      <vt:lpstr>PowerPoint bemutató</vt:lpstr>
      <vt:lpstr>-EISZ (Elektronikus Információszolgáltatás) csak a Főiskolán érhető el   www.eisz.hu  -EBSCO csak a Főiskolán érhető el  search.ebsohost.com  -Magyar Elektronikus Könyvtár  www.mek.oszk.hu     -Elektronikus Periodika Adatbázis  epa.oszk.hu  -Hallgatói Információs Központ Tankönyvtára   www.tankonyvtar.hu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Elektronikus adatbázisok használata</dc:title>
  <dc:creator>Mici</dc:creator>
  <cp:lastModifiedBy>Sipos Csilla</cp:lastModifiedBy>
  <cp:revision>22</cp:revision>
  <dcterms:created xsi:type="dcterms:W3CDTF">2010-07-29T09:41:31Z</dcterms:created>
  <dcterms:modified xsi:type="dcterms:W3CDTF">2017-03-08T11:10:04Z</dcterms:modified>
</cp:coreProperties>
</file>